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ccbc3a16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ccbc3a16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CYBERTRUST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CYBR 4580 - 8950 capstone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https://cornsec.pw/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>
            <p:ph type="title"/>
          </p:nvPr>
        </p:nvSpPr>
        <p:spPr>
          <a:xfrm>
            <a:off x="729450" y="8643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 b="0"/>
          </a:p>
        </p:txBody>
      </p:sp>
      <p:sp>
        <p:nvSpPr>
          <p:cNvPr id="201" name="Google Shape;201;p26"/>
          <p:cNvSpPr txBox="1"/>
          <p:nvPr>
            <p:ph type="title"/>
          </p:nvPr>
        </p:nvSpPr>
        <p:spPr>
          <a:xfrm>
            <a:off x="729450" y="1745716"/>
            <a:ext cx="7021200" cy="22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We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assume that the established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framework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will not be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affected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by new additions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We assume that the current login and signup pages can be adopted into this project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We assume the dashboard will be able to call the current api and make use of the information</a:t>
            </a:r>
            <a:endParaRPr b="0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0" lang="en" sz="1600">
                <a:latin typeface="Lato"/>
                <a:ea typeface="Lato"/>
                <a:cs typeface="Lato"/>
                <a:sym typeface="Lato"/>
              </a:rPr>
              <a:t>We assume the testing server will be 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available</a:t>
            </a:r>
            <a:r>
              <a:rPr b="0" lang="en" sz="1600">
                <a:latin typeface="Lato"/>
                <a:ea typeface="Lato"/>
                <a:cs typeface="Lato"/>
                <a:sym typeface="Lato"/>
              </a:rPr>
              <a:t> to all members of the team</a:t>
            </a:r>
            <a:endParaRPr b="0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6" name="Google Shape;146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Project Summary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Risk List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Project Methodology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Site Mockups 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Framework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Sprint Plan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152" name="Google Shape;152;p19"/>
          <p:cNvSpPr txBox="1"/>
          <p:nvPr>
            <p:ph idx="2" type="body"/>
          </p:nvPr>
        </p:nvSpPr>
        <p:spPr>
          <a:xfrm>
            <a:off x="5174225" y="206500"/>
            <a:ext cx="3374400" cy="48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We will supplement the current web application by adding additional user and admin tools: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Segment the user base into Administrative and User groups to allow separated functionalities.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Provide an administrator screen which fill provide a consolidated toolset for creating reports.</a:t>
            </a:r>
            <a:br>
              <a:rPr lang="en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 user statistics screen to display analytics relating to individual usage.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Risks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0"/>
          <p:cNvSpPr txBox="1"/>
          <p:nvPr>
            <p:ph idx="2" type="body"/>
          </p:nvPr>
        </p:nvSpPr>
        <p:spPr>
          <a:xfrm>
            <a:off x="5164725" y="0"/>
            <a:ext cx="3979500" cy="51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Risks Identified within project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Meeting / Scheduling conflict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Project Member leaves or reassigned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Unable to learn EmberJS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Failure to Complete Tasks in Scheduled Time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 is infeasible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UI is bad quality</a:t>
            </a:r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378" y="2687950"/>
            <a:ext cx="4573624" cy="245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Methodology</a:t>
            </a:r>
            <a:endParaRPr b="0"/>
          </a:p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Establish user and admin accounts within the existing cybertrust </a:t>
            </a:r>
            <a:r>
              <a:rPr lang="en" sz="1300"/>
              <a:t>infrastructure</a:t>
            </a:r>
            <a:r>
              <a:rPr lang="en" sz="1300"/>
              <a:t>. </a:t>
            </a:r>
            <a:endParaRPr sz="1300"/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50" y="0"/>
            <a:ext cx="3885650" cy="23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175" y="2251625"/>
            <a:ext cx="3472806" cy="28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Mockups</a:t>
            </a:r>
            <a:endParaRPr/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100" y="1372000"/>
            <a:ext cx="5744899" cy="27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>
            <p:ph idx="1" type="subTitle"/>
          </p:nvPr>
        </p:nvSpPr>
        <p:spPr>
          <a:xfrm>
            <a:off x="263625" y="3313925"/>
            <a:ext cx="3068400" cy="12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Infrastructure</a:t>
            </a:r>
            <a:r>
              <a:rPr lang="en" sz="1300"/>
              <a:t> already exists!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We will expand on this </a:t>
            </a:r>
            <a:r>
              <a:rPr lang="en" sz="1300"/>
              <a:t>infrastructure</a:t>
            </a:r>
            <a:r>
              <a:rPr lang="en" sz="1300"/>
              <a:t> by providing additional </a:t>
            </a:r>
            <a:r>
              <a:rPr lang="en" sz="1300"/>
              <a:t>front end</a:t>
            </a:r>
            <a:r>
              <a:rPr lang="en" sz="1300"/>
              <a:t> components and ensuring the backend can handle the new inputs with additional API’s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 Mockups</a:t>
            </a:r>
            <a:endParaRPr/>
          </a:p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263625" y="3313925"/>
            <a:ext cx="3068400" cy="12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Infrastructure already exists!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We will expand on this infrastructure by providing additional front end components and ensuring the backend can handle the new inputs with additional API’s</a:t>
            </a:r>
            <a:endParaRPr sz="1300"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3100" y="0"/>
            <a:ext cx="4808300" cy="31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422" y="2613600"/>
            <a:ext cx="3846575" cy="252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Framework</a:t>
            </a:r>
            <a:endParaRPr/>
          </a:p>
        </p:txBody>
      </p:sp>
      <p:sp>
        <p:nvSpPr>
          <p:cNvPr id="188" name="Google Shape;188;p24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The team will utilize various tools within this project</a:t>
            </a:r>
            <a:r>
              <a:rPr lang="en" sz="1300"/>
              <a:t>.</a:t>
            </a:r>
            <a:endParaRPr sz="1300"/>
          </a:p>
        </p:txBody>
      </p:sp>
      <p:sp>
        <p:nvSpPr>
          <p:cNvPr id="189" name="Google Shape;189;p24"/>
          <p:cNvSpPr txBox="1"/>
          <p:nvPr/>
        </p:nvSpPr>
        <p:spPr>
          <a:xfrm>
            <a:off x="5207600" y="398274"/>
            <a:ext cx="3300900" cy="3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Ember.js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Django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Python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</a:pPr>
            <a:r>
              <a:rPr lang="en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PostgreSQL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Plan</a:t>
            </a: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513" y="1995650"/>
            <a:ext cx="638897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